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8" r:id="rId2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marie Mead" initials="AM" lastIdx="1" clrIdx="0">
    <p:extLst>
      <p:ext uri="{19B8F6BF-5375-455C-9EA6-DF929625EA0E}">
        <p15:presenceInfo xmlns:p15="http://schemas.microsoft.com/office/powerpoint/2012/main" userId="3a8c6a78112bdc7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8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Mead" userId="3a6155629809707e" providerId="LiveId" clId="{98B07652-4E84-4E6B-8DDB-B3C5B96DE90A}"/>
    <pc:docChg chg="delSld">
      <pc:chgData name="D Mead" userId="3a6155629809707e" providerId="LiveId" clId="{98B07652-4E84-4E6B-8DDB-B3C5B96DE90A}" dt="2021-04-19T19:24:18.211" v="1" actId="47"/>
      <pc:docMkLst>
        <pc:docMk/>
      </pc:docMkLst>
      <pc:sldChg chg="del">
        <pc:chgData name="D Mead" userId="3a6155629809707e" providerId="LiveId" clId="{98B07652-4E84-4E6B-8DDB-B3C5B96DE90A}" dt="2021-04-19T19:24:02.566" v="0" actId="47"/>
        <pc:sldMkLst>
          <pc:docMk/>
          <pc:sldMk cId="2975611128" sldId="258"/>
        </pc:sldMkLst>
      </pc:sldChg>
      <pc:sldChg chg="del">
        <pc:chgData name="D Mead" userId="3a6155629809707e" providerId="LiveId" clId="{98B07652-4E84-4E6B-8DDB-B3C5B96DE90A}" dt="2021-04-19T19:24:18.211" v="1" actId="47"/>
        <pc:sldMkLst>
          <pc:docMk/>
          <pc:sldMk cId="3876621019" sldId="259"/>
        </pc:sldMkLst>
      </pc:sldChg>
      <pc:sldChg chg="del">
        <pc:chgData name="D Mead" userId="3a6155629809707e" providerId="LiveId" clId="{98B07652-4E84-4E6B-8DDB-B3C5B96DE90A}" dt="2021-04-19T19:24:02.566" v="0" actId="47"/>
        <pc:sldMkLst>
          <pc:docMk/>
          <pc:sldMk cId="2378617615" sldId="261"/>
        </pc:sldMkLst>
      </pc:sldChg>
      <pc:sldChg chg="del">
        <pc:chgData name="D Mead" userId="3a6155629809707e" providerId="LiveId" clId="{98B07652-4E84-4E6B-8DDB-B3C5B96DE90A}" dt="2021-04-19T19:24:02.566" v="0" actId="47"/>
        <pc:sldMkLst>
          <pc:docMk/>
          <pc:sldMk cId="3458473016" sldId="262"/>
        </pc:sldMkLst>
      </pc:sldChg>
      <pc:sldChg chg="del">
        <pc:chgData name="D Mead" userId="3a6155629809707e" providerId="LiveId" clId="{98B07652-4E84-4E6B-8DDB-B3C5B96DE90A}" dt="2021-04-19T19:24:02.566" v="0" actId="47"/>
        <pc:sldMkLst>
          <pc:docMk/>
          <pc:sldMk cId="27964604" sldId="263"/>
        </pc:sldMkLst>
      </pc:sldChg>
      <pc:sldChg chg="del">
        <pc:chgData name="D Mead" userId="3a6155629809707e" providerId="LiveId" clId="{98B07652-4E84-4E6B-8DDB-B3C5B96DE90A}" dt="2021-04-19T19:24:18.211" v="1" actId="47"/>
        <pc:sldMkLst>
          <pc:docMk/>
          <pc:sldMk cId="3232511859" sldId="267"/>
        </pc:sldMkLst>
      </pc:sldChg>
      <pc:sldChg chg="del">
        <pc:chgData name="D Mead" userId="3a6155629809707e" providerId="LiveId" clId="{98B07652-4E84-4E6B-8DDB-B3C5B96DE90A}" dt="2021-04-19T19:24:02.566" v="0" actId="47"/>
        <pc:sldMkLst>
          <pc:docMk/>
          <pc:sldMk cId="1929721012" sldId="269"/>
        </pc:sldMkLst>
      </pc:sldChg>
      <pc:sldChg chg="del">
        <pc:chgData name="D Mead" userId="3a6155629809707e" providerId="LiveId" clId="{98B07652-4E84-4E6B-8DDB-B3C5B96DE90A}" dt="2021-04-19T19:24:02.566" v="0" actId="47"/>
        <pc:sldMkLst>
          <pc:docMk/>
          <pc:sldMk cId="1589452550" sldId="270"/>
        </pc:sldMkLst>
      </pc:sldChg>
      <pc:sldChg chg="del">
        <pc:chgData name="D Mead" userId="3a6155629809707e" providerId="LiveId" clId="{98B07652-4E84-4E6B-8DDB-B3C5B96DE90A}" dt="2021-04-19T19:24:18.211" v="1" actId="47"/>
        <pc:sldMkLst>
          <pc:docMk/>
          <pc:sldMk cId="1977114014" sldId="271"/>
        </pc:sldMkLst>
      </pc:sldChg>
      <pc:sldChg chg="del">
        <pc:chgData name="D Mead" userId="3a6155629809707e" providerId="LiveId" clId="{98B07652-4E84-4E6B-8DDB-B3C5B96DE90A}" dt="2021-04-19T19:24:18.211" v="1" actId="47"/>
        <pc:sldMkLst>
          <pc:docMk/>
          <pc:sldMk cId="1532868603" sldId="272"/>
        </pc:sldMkLst>
      </pc:sldChg>
      <pc:sldChg chg="del">
        <pc:chgData name="D Mead" userId="3a6155629809707e" providerId="LiveId" clId="{98B07652-4E84-4E6B-8DDB-B3C5B96DE90A}" dt="2021-04-19T19:24:18.211" v="1" actId="47"/>
        <pc:sldMkLst>
          <pc:docMk/>
          <pc:sldMk cId="1855295406" sldId="276"/>
        </pc:sldMkLst>
      </pc:sldChg>
      <pc:sldChg chg="del">
        <pc:chgData name="D Mead" userId="3a6155629809707e" providerId="LiveId" clId="{98B07652-4E84-4E6B-8DDB-B3C5B96DE90A}" dt="2021-04-19T19:24:02.566" v="0" actId="47"/>
        <pc:sldMkLst>
          <pc:docMk/>
          <pc:sldMk cId="1904224371" sldId="277"/>
        </pc:sldMkLst>
      </pc:sldChg>
      <pc:sldChg chg="del">
        <pc:chgData name="D Mead" userId="3a6155629809707e" providerId="LiveId" clId="{98B07652-4E84-4E6B-8DDB-B3C5B96DE90A}" dt="2021-04-19T19:24:18.211" v="1" actId="47"/>
        <pc:sldMkLst>
          <pc:docMk/>
          <pc:sldMk cId="1875618144" sldId="279"/>
        </pc:sldMkLst>
      </pc:sldChg>
      <pc:sldChg chg="del">
        <pc:chgData name="D Mead" userId="3a6155629809707e" providerId="LiveId" clId="{98B07652-4E84-4E6B-8DDB-B3C5B96DE90A}" dt="2021-04-19T19:24:18.211" v="1" actId="47"/>
        <pc:sldMkLst>
          <pc:docMk/>
          <pc:sldMk cId="1326753982" sldId="281"/>
        </pc:sldMkLst>
      </pc:sldChg>
      <pc:sldChg chg="del">
        <pc:chgData name="D Mead" userId="3a6155629809707e" providerId="LiveId" clId="{98B07652-4E84-4E6B-8DDB-B3C5B96DE90A}" dt="2021-04-19T19:24:18.211" v="1" actId="47"/>
        <pc:sldMkLst>
          <pc:docMk/>
          <pc:sldMk cId="911362767" sldId="282"/>
        </pc:sldMkLst>
      </pc:sldChg>
      <pc:sldChg chg="del">
        <pc:chgData name="D Mead" userId="3a6155629809707e" providerId="LiveId" clId="{98B07652-4E84-4E6B-8DDB-B3C5B96DE90A}" dt="2021-04-19T19:24:18.211" v="1" actId="47"/>
        <pc:sldMkLst>
          <pc:docMk/>
          <pc:sldMk cId="3833884247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56002-81B8-43EB-8703-B78CD5973395}" type="datetimeFigureOut">
              <a:rPr lang="en-NZ" smtClean="0"/>
              <a:t>20/04/2021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173163"/>
            <a:ext cx="2193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E6818-1029-4566-B02D-C974F3E259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77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5C5-1506-41E3-AAD3-B0D31723B0A7}" type="datetime1">
              <a:rPr lang="en-NZ" smtClean="0"/>
              <a:t>20/04/2021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1C6F-3238-42E5-9AB1-9D965FA570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4271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01F-57A3-4C1E-A106-8C2A11CA9B6C}" type="datetime1">
              <a:rPr lang="en-NZ" smtClean="0"/>
              <a:t>20/04/2021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1C6F-3238-42E5-9AB1-9D965FA570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0109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C1A6-EB4E-411E-B922-0E8C15C3BD3A}" type="datetime1">
              <a:rPr lang="en-NZ" smtClean="0"/>
              <a:t>20/04/2021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1C6F-3238-42E5-9AB1-9D965FA570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4896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7C67-781E-4B81-9849-36282565FA8C}" type="datetime1">
              <a:rPr lang="en-NZ" smtClean="0"/>
              <a:t>20/04/2021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1C6F-3238-42E5-9AB1-9D965FA570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5235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5E7E-5D29-46F6-98E8-24FB650FF96A}" type="datetime1">
              <a:rPr lang="en-NZ" smtClean="0"/>
              <a:t>20/04/2021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1C6F-3238-42E5-9AB1-9D965FA570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8211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0D32-AE34-4B64-9AFA-71A0586801B7}" type="datetime1">
              <a:rPr lang="en-NZ" smtClean="0"/>
              <a:t>20/04/2021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1C6F-3238-42E5-9AB1-9D965FA570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4553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17A-517E-4BFE-8B04-39761598D116}" type="datetime1">
              <a:rPr lang="en-NZ" smtClean="0"/>
              <a:t>20/04/2021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1C6F-3238-42E5-9AB1-9D965FA570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4919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8D6A-E3DF-4F4A-A983-2FC42401EC77}" type="datetime1">
              <a:rPr lang="en-NZ" smtClean="0"/>
              <a:t>20/04/2021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1C6F-3238-42E5-9AB1-9D965FA570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683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3E37-E127-40D8-9F29-44D952DC8216}" type="datetime1">
              <a:rPr lang="en-NZ" smtClean="0"/>
              <a:t>20/04/2021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1C6F-3238-42E5-9AB1-9D965FA570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614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906C-938E-4537-8D47-0A1D9CACF50B}" type="datetime1">
              <a:rPr lang="en-NZ" smtClean="0"/>
              <a:t>20/04/2021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1C6F-3238-42E5-9AB1-9D965FA570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5162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DA54-270A-4AC4-91A9-5252913E6D7B}" type="datetime1">
              <a:rPr lang="en-NZ" smtClean="0"/>
              <a:t>20/04/2021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1C6F-3238-42E5-9AB1-9D965FA570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3606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1A49-E012-4792-81E7-89FE86500F9A}" type="datetime1">
              <a:rPr lang="en-NZ" smtClean="0"/>
              <a:t>20/04/2021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D1C6F-3238-42E5-9AB1-9D965FA570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1244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on a snow covered mountain&#10;&#10;Description automatically generated">
            <a:extLst>
              <a:ext uri="{FF2B5EF4-FFF2-40B4-BE49-F238E27FC236}">
                <a16:creationId xmlns:a16="http://schemas.microsoft.com/office/drawing/2014/main" id="{1849B0FF-CC47-4227-B47F-F0F5066961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7" r="-2" b="-2"/>
          <a:stretch/>
        </p:blipFill>
        <p:spPr>
          <a:xfrm>
            <a:off x="-1" y="10"/>
            <a:ext cx="6858001" cy="719306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E09A529-E47C-4634-BB98-0A9526C37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2923"/>
            <a:ext cx="6858000" cy="719307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FC01B77-D61B-46A2-B365-4D32B6152F7B}"/>
              </a:ext>
            </a:extLst>
          </p:cNvPr>
          <p:cNvSpPr txBox="1"/>
          <p:nvPr/>
        </p:nvSpPr>
        <p:spPr>
          <a:xfrm>
            <a:off x="193205" y="7649201"/>
            <a:ext cx="6531445" cy="13210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C00000"/>
              </a:solidFill>
              <a:latin typeface="Ink Free" panose="03080402000500000000" pitchFamily="66" charset="0"/>
            </a:endParaRP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2A96867D-4FB7-4B5F-A103-4844F944B471}"/>
              </a:ext>
            </a:extLst>
          </p:cNvPr>
          <p:cNvSpPr/>
          <p:nvPr/>
        </p:nvSpPr>
        <p:spPr>
          <a:xfrm>
            <a:off x="734708" y="1540572"/>
            <a:ext cx="2304000" cy="214088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NZ" sz="1200" b="1" dirty="0">
                <a:solidFill>
                  <a:srgbClr val="222222"/>
                </a:solidFill>
                <a:effectLst/>
                <a:latin typeface="Kristen ITC" panose="03050502040202030202" pitchFamily="66" charset="0"/>
                <a:ea typeface="STXingkai" panose="020B0503020204020204" pitchFamily="2" charset="-122"/>
              </a:rPr>
              <a:t>Ivy</a:t>
            </a:r>
            <a:r>
              <a:rPr lang="en-NZ" sz="1200" dirty="0">
                <a:solidFill>
                  <a:srgbClr val="222222"/>
                </a:solidFill>
                <a:effectLst/>
                <a:latin typeface="Kristen ITC" panose="03050502040202030202" pitchFamily="66" charset="0"/>
                <a:ea typeface="STXingkai" panose="020B0503020204020204" pitchFamily="2" charset="-122"/>
              </a:rPr>
              <a:t> is the main character</a:t>
            </a:r>
            <a:r>
              <a:rPr lang="en-NZ" sz="1200" i="1" dirty="0">
                <a:solidFill>
                  <a:srgbClr val="222222"/>
                </a:solidFill>
                <a:effectLst/>
                <a:latin typeface="Kristen ITC" panose="03050502040202030202" pitchFamily="66" charset="0"/>
                <a:ea typeface="STXingkai" panose="020B0503020204020204" pitchFamily="2" charset="-122"/>
              </a:rPr>
              <a:t>. </a:t>
            </a:r>
            <a:r>
              <a:rPr lang="en-NZ" sz="1200" dirty="0">
                <a:solidFill>
                  <a:srgbClr val="222222"/>
                </a:solidFill>
                <a:effectLst/>
                <a:latin typeface="Kristen ITC" panose="03050502040202030202" pitchFamily="66" charset="0"/>
                <a:ea typeface="STXingkai" panose="020B0503020204020204" pitchFamily="2" charset="-122"/>
              </a:rPr>
              <a:t>She is 14, loyal to her friends, brave, stubborn and deeply cares for her pets. She’s been trained in sword fighting and has magical powers</a:t>
            </a:r>
            <a:r>
              <a:rPr lang="en-NZ" sz="105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NZ" sz="1050" dirty="0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E9CF654-0CD9-4F40-B5C9-47C1E66061E9}"/>
              </a:ext>
            </a:extLst>
          </p:cNvPr>
          <p:cNvSpPr/>
          <p:nvPr/>
        </p:nvSpPr>
        <p:spPr>
          <a:xfrm>
            <a:off x="3575663" y="3601845"/>
            <a:ext cx="2519387" cy="23956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rgbClr val="222222"/>
                </a:solidFill>
                <a:effectLst/>
                <a:latin typeface="Kristen ITC" panose="03050502040202030202" pitchFamily="66" charset="0"/>
                <a:ea typeface="STXingkai" panose="020B0503020204020204" pitchFamily="2" charset="-122"/>
              </a:rPr>
              <a:t>Zack </a:t>
            </a:r>
            <a:r>
              <a:rPr lang="en-US" sz="1200" dirty="0">
                <a:solidFill>
                  <a:srgbClr val="222222"/>
                </a:solidFill>
                <a:effectLst/>
                <a:latin typeface="Kristen ITC" panose="03050502040202030202" pitchFamily="66" charset="0"/>
                <a:ea typeface="STXingkai" panose="020B0503020204020204" pitchFamily="2" charset="-122"/>
              </a:rPr>
              <a:t>is a member of the Birds of Hope and is Ash’s twin. Her safety is very important to him. He has a chip on his shoulder and a short temper. He’s well trained in sword fighting. </a:t>
            </a:r>
            <a:endParaRPr lang="en-NZ" sz="1200" dirty="0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BFBE0451-3AC6-4DEA-A734-0B80FE48C239}"/>
              </a:ext>
            </a:extLst>
          </p:cNvPr>
          <p:cNvSpPr/>
          <p:nvPr/>
        </p:nvSpPr>
        <p:spPr>
          <a:xfrm>
            <a:off x="193204" y="4177545"/>
            <a:ext cx="2438484" cy="239565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endParaRPr lang="en-US" sz="1200" b="1" dirty="0">
              <a:solidFill>
                <a:srgbClr val="222222"/>
              </a:solidFill>
              <a:effectLst/>
              <a:latin typeface="Kristen ITC" panose="03050502040202030202" pitchFamily="66" charset="0"/>
              <a:ea typeface="STXingkai" panose="020B0503020204020204" pitchFamily="2" charset="-122"/>
            </a:endParaRPr>
          </a:p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rgbClr val="222222"/>
                </a:solidFill>
                <a:effectLst/>
                <a:latin typeface="Kristen ITC" panose="03050502040202030202" pitchFamily="66" charset="0"/>
                <a:ea typeface="STXingkai" panose="020B0503020204020204" pitchFamily="2" charset="-122"/>
              </a:rPr>
              <a:t>Anthony</a:t>
            </a:r>
            <a:r>
              <a:rPr lang="en-US" sz="1200" dirty="0">
                <a:solidFill>
                  <a:srgbClr val="222222"/>
                </a:solidFill>
                <a:effectLst/>
                <a:latin typeface="Kristen ITC" panose="03050502040202030202" pitchFamily="66" charset="0"/>
                <a:ea typeface="STXingkai" panose="020B0503020204020204" pitchFamily="2" charset="-122"/>
              </a:rPr>
              <a:t> is a member of the Birds of Hope. He is small but determined. He fights with a sword although not as well as he would like. He puts a lot of pressure on himself.</a:t>
            </a:r>
            <a:endParaRPr lang="en-NZ" sz="1200" dirty="0"/>
          </a:p>
          <a:p>
            <a:pPr algn="ctr">
              <a:spcAft>
                <a:spcPts val="600"/>
              </a:spcAft>
            </a:pPr>
            <a:endParaRPr lang="en-US" sz="1200" dirty="0">
              <a:solidFill>
                <a:srgbClr val="222222"/>
              </a:solidFill>
              <a:latin typeface="Kristen ITC" panose="03050502040202030202" pitchFamily="66" charset="0"/>
              <a:ea typeface="STXingkai" panose="020B0503020204020204" pitchFamily="2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3E107B-4436-4732-941C-0EB6E086FB52}"/>
              </a:ext>
            </a:extLst>
          </p:cNvPr>
          <p:cNvSpPr txBox="1"/>
          <p:nvPr/>
        </p:nvSpPr>
        <p:spPr>
          <a:xfrm>
            <a:off x="237148" y="7353953"/>
            <a:ext cx="625890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2600" b="1" dirty="0">
                <a:latin typeface="Ink Free" panose="03080402000500000000" pitchFamily="66" charset="0"/>
              </a:rPr>
              <a:t>Who is your favourite character and why?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95F999-9577-4163-AB92-71BEF99AC799}"/>
              </a:ext>
            </a:extLst>
          </p:cNvPr>
          <p:cNvSpPr/>
          <p:nvPr/>
        </p:nvSpPr>
        <p:spPr>
          <a:xfrm>
            <a:off x="1125000" y="180052"/>
            <a:ext cx="4608000" cy="900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en-NZ" sz="2200" b="1" dirty="0">
                <a:solidFill>
                  <a:srgbClr val="C00000"/>
                </a:solidFill>
                <a:latin typeface="Ink Free" panose="03080402000500000000" pitchFamily="66" charset="0"/>
              </a:rPr>
              <a:t>The Characters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7DB7B979-7FAE-473E-B60B-848C00BC8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80543" y="9459679"/>
            <a:ext cx="1543050" cy="527403"/>
          </a:xfrm>
        </p:spPr>
        <p:txBody>
          <a:bodyPr/>
          <a:lstStyle/>
          <a:p>
            <a:fld id="{52CD1C6F-3238-42E5-9AB1-9D965FA570C2}" type="slidenum">
              <a:rPr lang="en-NZ" smtClean="0">
                <a:solidFill>
                  <a:schemeClr val="tx1"/>
                </a:solidFill>
              </a:rPr>
              <a:t>1</a:t>
            </a:fld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63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127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Kristen ITC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Mead</dc:creator>
  <cp:lastModifiedBy>D Mead</cp:lastModifiedBy>
  <cp:revision>2</cp:revision>
  <cp:lastPrinted>2021-01-21T05:47:04Z</cp:lastPrinted>
  <dcterms:created xsi:type="dcterms:W3CDTF">2020-09-21T23:53:14Z</dcterms:created>
  <dcterms:modified xsi:type="dcterms:W3CDTF">2021-04-19T19:24:22Z</dcterms:modified>
</cp:coreProperties>
</file>